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E9331-7A05-4398-83E7-DD281784761C}" v="4" dt="2022-09-30T13:53:36.441"/>
    <p1510:client id="{D5FC71AA-9294-40B3-81AE-80ECE15D338B}" v="13" dt="2022-09-21T14:42:39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57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nce Smith" userId="S::clsmith@na-west.calamp.com::52f6ea40-83db-44cd-af9f-dbf7e3b2e361" providerId="AD" clId="Web-{CB3E9331-7A05-4398-83E7-DD281784761C}"/>
    <pc:docChg chg="modSld">
      <pc:chgData name="Clarence Smith" userId="S::clsmith@na-west.calamp.com::52f6ea40-83db-44cd-af9f-dbf7e3b2e361" providerId="AD" clId="Web-{CB3E9331-7A05-4398-83E7-DD281784761C}" dt="2022-09-30T13:53:36.441" v="3" actId="1076"/>
      <pc:docMkLst>
        <pc:docMk/>
      </pc:docMkLst>
      <pc:sldChg chg="modSp">
        <pc:chgData name="Clarence Smith" userId="S::clsmith@na-west.calamp.com::52f6ea40-83db-44cd-af9f-dbf7e3b2e361" providerId="AD" clId="Web-{CB3E9331-7A05-4398-83E7-DD281784761C}" dt="2022-09-30T13:53:36.441" v="3" actId="1076"/>
        <pc:sldMkLst>
          <pc:docMk/>
          <pc:sldMk cId="2797744486" sldId="257"/>
        </pc:sldMkLst>
        <pc:picChg chg="mod">
          <ac:chgData name="Clarence Smith" userId="S::clsmith@na-west.calamp.com::52f6ea40-83db-44cd-af9f-dbf7e3b2e361" providerId="AD" clId="Web-{CB3E9331-7A05-4398-83E7-DD281784761C}" dt="2022-09-30T13:53:36.441" v="3" actId="1076"/>
          <ac:picMkLst>
            <pc:docMk/>
            <pc:sldMk cId="2797744486" sldId="257"/>
            <ac:picMk id="5" creationId="{480DD043-8B97-487A-A64B-BF1910600260}"/>
          </ac:picMkLst>
        </pc:picChg>
      </pc:sldChg>
    </pc:docChg>
  </pc:docChgLst>
  <pc:docChgLst>
    <pc:chgData name="Stephen Kakavecos" userId="9fc07fe6-4339-446a-8fc9-095b1a3b309f" providerId="ADAL" clId="{D5FC71AA-9294-40B3-81AE-80ECE15D338B}"/>
    <pc:docChg chg="undo custSel addSld modSld">
      <pc:chgData name="Stephen Kakavecos" userId="9fc07fe6-4339-446a-8fc9-095b1a3b309f" providerId="ADAL" clId="{D5FC71AA-9294-40B3-81AE-80ECE15D338B}" dt="2022-09-30T13:48:13.927" v="1484"/>
      <pc:docMkLst>
        <pc:docMk/>
      </pc:docMkLst>
      <pc:sldChg chg="delSp modSp mod">
        <pc:chgData name="Stephen Kakavecos" userId="9fc07fe6-4339-446a-8fc9-095b1a3b309f" providerId="ADAL" clId="{D5FC71AA-9294-40B3-81AE-80ECE15D338B}" dt="2022-09-30T13:48:13.927" v="1484"/>
        <pc:sldMkLst>
          <pc:docMk/>
          <pc:sldMk cId="207663243" sldId="256"/>
        </pc:sldMkLst>
        <pc:spChg chg="del mod">
          <ac:chgData name="Stephen Kakavecos" userId="9fc07fe6-4339-446a-8fc9-095b1a3b309f" providerId="ADAL" clId="{D5FC71AA-9294-40B3-81AE-80ECE15D338B}" dt="2022-09-30T13:48:13.927" v="1484"/>
          <ac:spMkLst>
            <pc:docMk/>
            <pc:sldMk cId="207663243" sldId="256"/>
            <ac:spMk id="14" creationId="{1E141296-4F7A-47A1-AB97-7D5A56DAD87F}"/>
          </ac:spMkLst>
        </pc:spChg>
        <pc:graphicFrameChg chg="del mod modGraphic">
          <ac:chgData name="Stephen Kakavecos" userId="9fc07fe6-4339-446a-8fc9-095b1a3b309f" providerId="ADAL" clId="{D5FC71AA-9294-40B3-81AE-80ECE15D338B}" dt="2022-09-30T13:48:04.753" v="1481" actId="21"/>
          <ac:graphicFrameMkLst>
            <pc:docMk/>
            <pc:sldMk cId="207663243" sldId="256"/>
            <ac:graphicFrameMk id="4" creationId="{B7014631-5FD9-4787-9E03-6AC8B117F873}"/>
          </ac:graphicFrameMkLst>
        </pc:graphicFrameChg>
        <pc:picChg chg="del">
          <ac:chgData name="Stephen Kakavecos" userId="9fc07fe6-4339-446a-8fc9-095b1a3b309f" providerId="ADAL" clId="{D5FC71AA-9294-40B3-81AE-80ECE15D338B}" dt="2022-09-30T13:47:21.428" v="1464" actId="478"/>
          <ac:picMkLst>
            <pc:docMk/>
            <pc:sldMk cId="207663243" sldId="256"/>
            <ac:picMk id="5" creationId="{098847F1-0D52-42FD-A2EF-127368075A80}"/>
          </ac:picMkLst>
        </pc:picChg>
        <pc:picChg chg="del">
          <ac:chgData name="Stephen Kakavecos" userId="9fc07fe6-4339-446a-8fc9-095b1a3b309f" providerId="ADAL" clId="{D5FC71AA-9294-40B3-81AE-80ECE15D338B}" dt="2022-09-30T13:47:23.275" v="1465" actId="478"/>
          <ac:picMkLst>
            <pc:docMk/>
            <pc:sldMk cId="207663243" sldId="256"/>
            <ac:picMk id="7" creationId="{4EF11240-6D31-4A02-8525-83A2F20BFA70}"/>
          </ac:picMkLst>
        </pc:picChg>
        <pc:picChg chg="del">
          <ac:chgData name="Stephen Kakavecos" userId="9fc07fe6-4339-446a-8fc9-095b1a3b309f" providerId="ADAL" clId="{D5FC71AA-9294-40B3-81AE-80ECE15D338B}" dt="2022-09-30T13:47:25.420" v="1466" actId="478"/>
          <ac:picMkLst>
            <pc:docMk/>
            <pc:sldMk cId="207663243" sldId="256"/>
            <ac:picMk id="8" creationId="{EE965E68-9B31-455C-97A5-485AA9A3C720}"/>
          </ac:picMkLst>
        </pc:picChg>
        <pc:picChg chg="del">
          <ac:chgData name="Stephen Kakavecos" userId="9fc07fe6-4339-446a-8fc9-095b1a3b309f" providerId="ADAL" clId="{D5FC71AA-9294-40B3-81AE-80ECE15D338B}" dt="2022-09-30T13:47:27.299" v="1467" actId="478"/>
          <ac:picMkLst>
            <pc:docMk/>
            <pc:sldMk cId="207663243" sldId="256"/>
            <ac:picMk id="9" creationId="{65CB13C8-DABF-412A-B821-D4FA7F3F150F}"/>
          </ac:picMkLst>
        </pc:picChg>
        <pc:picChg chg="del">
          <ac:chgData name="Stephen Kakavecos" userId="9fc07fe6-4339-446a-8fc9-095b1a3b309f" providerId="ADAL" clId="{D5FC71AA-9294-40B3-81AE-80ECE15D338B}" dt="2022-09-30T13:47:29.368" v="1468" actId="478"/>
          <ac:picMkLst>
            <pc:docMk/>
            <pc:sldMk cId="207663243" sldId="256"/>
            <ac:picMk id="10" creationId="{5F2B4DD6-DDC1-48FF-BAC8-BF3A84B957ED}"/>
          </ac:picMkLst>
        </pc:picChg>
        <pc:picChg chg="del">
          <ac:chgData name="Stephen Kakavecos" userId="9fc07fe6-4339-446a-8fc9-095b1a3b309f" providerId="ADAL" clId="{D5FC71AA-9294-40B3-81AE-80ECE15D338B}" dt="2022-09-30T13:47:31.072" v="1469" actId="478"/>
          <ac:picMkLst>
            <pc:docMk/>
            <pc:sldMk cId="207663243" sldId="256"/>
            <ac:picMk id="11" creationId="{DA1ED559-7788-4AE5-B88F-F86055FCCA61}"/>
          </ac:picMkLst>
        </pc:picChg>
        <pc:picChg chg="del">
          <ac:chgData name="Stephen Kakavecos" userId="9fc07fe6-4339-446a-8fc9-095b1a3b309f" providerId="ADAL" clId="{D5FC71AA-9294-40B3-81AE-80ECE15D338B}" dt="2022-09-30T13:47:32.694" v="1470" actId="478"/>
          <ac:picMkLst>
            <pc:docMk/>
            <pc:sldMk cId="207663243" sldId="256"/>
            <ac:picMk id="12" creationId="{E7232000-B8A1-4B1D-A8D8-E5B0106821BA}"/>
          </ac:picMkLst>
        </pc:picChg>
        <pc:picChg chg="del">
          <ac:chgData name="Stephen Kakavecos" userId="9fc07fe6-4339-446a-8fc9-095b1a3b309f" providerId="ADAL" clId="{D5FC71AA-9294-40B3-81AE-80ECE15D338B}" dt="2022-09-30T13:47:34.484" v="1471" actId="478"/>
          <ac:picMkLst>
            <pc:docMk/>
            <pc:sldMk cId="207663243" sldId="256"/>
            <ac:picMk id="13" creationId="{65550CDD-DDE3-4D80-8C75-F46D76C08AC0}"/>
          </ac:picMkLst>
        </pc:picChg>
      </pc:sldChg>
      <pc:sldChg chg="modSp mod">
        <pc:chgData name="Stephen Kakavecos" userId="9fc07fe6-4339-446a-8fc9-095b1a3b309f" providerId="ADAL" clId="{D5FC71AA-9294-40B3-81AE-80ECE15D338B}" dt="2022-09-21T14:56:03.155" v="1462" actId="20577"/>
        <pc:sldMkLst>
          <pc:docMk/>
          <pc:sldMk cId="2797744486" sldId="257"/>
        </pc:sldMkLst>
        <pc:graphicFrameChg chg="modGraphic">
          <ac:chgData name="Stephen Kakavecos" userId="9fc07fe6-4339-446a-8fc9-095b1a3b309f" providerId="ADAL" clId="{D5FC71AA-9294-40B3-81AE-80ECE15D338B}" dt="2022-09-21T14:56:03.155" v="1462" actId="20577"/>
          <ac:graphicFrameMkLst>
            <pc:docMk/>
            <pc:sldMk cId="2797744486" sldId="257"/>
            <ac:graphicFrameMk id="3" creationId="{AEFC6B00-B3AC-442A-9169-85DE9CC48CDE}"/>
          </ac:graphicFrameMkLst>
        </pc:graphicFrameChg>
      </pc:sldChg>
      <pc:sldChg chg="addSp delSp modSp new mod">
        <pc:chgData name="Stephen Kakavecos" userId="9fc07fe6-4339-446a-8fc9-095b1a3b309f" providerId="ADAL" clId="{D5FC71AA-9294-40B3-81AE-80ECE15D338B}" dt="2022-09-21T14:44:51.709" v="1220" actId="20577"/>
        <pc:sldMkLst>
          <pc:docMk/>
          <pc:sldMk cId="1454380293" sldId="258"/>
        </pc:sldMkLst>
        <pc:spChg chg="add mod">
          <ac:chgData name="Stephen Kakavecos" userId="9fc07fe6-4339-446a-8fc9-095b1a3b309f" providerId="ADAL" clId="{D5FC71AA-9294-40B3-81AE-80ECE15D338B}" dt="2022-09-21T14:16:59.342" v="10" actId="20577"/>
          <ac:spMkLst>
            <pc:docMk/>
            <pc:sldMk cId="1454380293" sldId="258"/>
            <ac:spMk id="11" creationId="{35434FDE-D7EE-4D51-B672-587175220C88}"/>
          </ac:spMkLst>
        </pc:spChg>
        <pc:graphicFrameChg chg="add mod modGraphic">
          <ac:chgData name="Stephen Kakavecos" userId="9fc07fe6-4339-446a-8fc9-095b1a3b309f" providerId="ADAL" clId="{D5FC71AA-9294-40B3-81AE-80ECE15D338B}" dt="2022-09-21T14:44:51.709" v="1220" actId="20577"/>
          <ac:graphicFrameMkLst>
            <pc:docMk/>
            <pc:sldMk cId="1454380293" sldId="258"/>
            <ac:graphicFrameMk id="2" creationId="{03E8F51B-B17B-4C4C-8194-CCE505BA3A82}"/>
          </ac:graphicFrameMkLst>
        </pc:graphicFrameChg>
        <pc:picChg chg="add del mod">
          <ac:chgData name="Stephen Kakavecos" userId="9fc07fe6-4339-446a-8fc9-095b1a3b309f" providerId="ADAL" clId="{D5FC71AA-9294-40B3-81AE-80ECE15D338B}" dt="2022-09-21T14:17:36.762" v="43" actId="21"/>
          <ac:picMkLst>
            <pc:docMk/>
            <pc:sldMk cId="1454380293" sldId="258"/>
            <ac:picMk id="3" creationId="{30A18B30-8EA1-41E9-96D4-86694D2992F7}"/>
          </ac:picMkLst>
        </pc:picChg>
        <pc:picChg chg="add del mod">
          <ac:chgData name="Stephen Kakavecos" userId="9fc07fe6-4339-446a-8fc9-095b1a3b309f" providerId="ADAL" clId="{D5FC71AA-9294-40B3-81AE-80ECE15D338B}" dt="2022-09-21T14:17:38.901" v="44" actId="21"/>
          <ac:picMkLst>
            <pc:docMk/>
            <pc:sldMk cId="1454380293" sldId="258"/>
            <ac:picMk id="4" creationId="{C45274C2-E9BE-41C8-B22E-63946D592F3C}"/>
          </ac:picMkLst>
        </pc:picChg>
        <pc:picChg chg="add del mod">
          <ac:chgData name="Stephen Kakavecos" userId="9fc07fe6-4339-446a-8fc9-095b1a3b309f" providerId="ADAL" clId="{D5FC71AA-9294-40B3-81AE-80ECE15D338B}" dt="2022-09-21T14:25:24.717" v="337" actId="478"/>
          <ac:picMkLst>
            <pc:docMk/>
            <pc:sldMk cId="1454380293" sldId="258"/>
            <ac:picMk id="5" creationId="{6DCAA22E-4D48-43ED-B2D9-82941CFF58EF}"/>
          </ac:picMkLst>
        </pc:picChg>
        <pc:picChg chg="add del mod">
          <ac:chgData name="Stephen Kakavecos" userId="9fc07fe6-4339-446a-8fc9-095b1a3b309f" providerId="ADAL" clId="{D5FC71AA-9294-40B3-81AE-80ECE15D338B}" dt="2022-09-21T14:26:55.748" v="375" actId="478"/>
          <ac:picMkLst>
            <pc:docMk/>
            <pc:sldMk cId="1454380293" sldId="258"/>
            <ac:picMk id="6" creationId="{EB0DC374-DF42-4E9C-8716-84C1DCB4D5DA}"/>
          </ac:picMkLst>
        </pc:picChg>
        <pc:picChg chg="add del mod">
          <ac:chgData name="Stephen Kakavecos" userId="9fc07fe6-4339-446a-8fc9-095b1a3b309f" providerId="ADAL" clId="{D5FC71AA-9294-40B3-81AE-80ECE15D338B}" dt="2022-09-21T14:31:17.332" v="705" actId="478"/>
          <ac:picMkLst>
            <pc:docMk/>
            <pc:sldMk cId="1454380293" sldId="258"/>
            <ac:picMk id="7" creationId="{2A97665E-A594-40C4-A15F-4746C2179C6E}"/>
          </ac:picMkLst>
        </pc:picChg>
        <pc:picChg chg="add del mod">
          <ac:chgData name="Stephen Kakavecos" userId="9fc07fe6-4339-446a-8fc9-095b1a3b309f" providerId="ADAL" clId="{D5FC71AA-9294-40B3-81AE-80ECE15D338B}" dt="2022-09-21T14:33:33.303" v="725" actId="478"/>
          <ac:picMkLst>
            <pc:docMk/>
            <pc:sldMk cId="1454380293" sldId="258"/>
            <ac:picMk id="8" creationId="{0B4BB2D5-F05B-4FB6-B77C-D562CFF18738}"/>
          </ac:picMkLst>
        </pc:picChg>
        <pc:picChg chg="add del mod">
          <ac:chgData name="Stephen Kakavecos" userId="9fc07fe6-4339-446a-8fc9-095b1a3b309f" providerId="ADAL" clId="{D5FC71AA-9294-40B3-81AE-80ECE15D338B}" dt="2022-09-21T14:35:29.394" v="830" actId="478"/>
          <ac:picMkLst>
            <pc:docMk/>
            <pc:sldMk cId="1454380293" sldId="258"/>
            <ac:picMk id="9" creationId="{471143F4-DD9D-4680-BCB8-BE2BB790CE96}"/>
          </ac:picMkLst>
        </pc:picChg>
        <pc:picChg chg="add del mod">
          <ac:chgData name="Stephen Kakavecos" userId="9fc07fe6-4339-446a-8fc9-095b1a3b309f" providerId="ADAL" clId="{D5FC71AA-9294-40B3-81AE-80ECE15D338B}" dt="2022-09-21T14:42:30.872" v="1138" actId="478"/>
          <ac:picMkLst>
            <pc:docMk/>
            <pc:sldMk cId="1454380293" sldId="258"/>
            <ac:picMk id="10" creationId="{A9B763D4-81F6-4FE7-A8F0-EAC0500EBE63}"/>
          </ac:picMkLst>
        </pc:picChg>
        <pc:picChg chg="add mod">
          <ac:chgData name="Stephen Kakavecos" userId="9fc07fe6-4339-446a-8fc9-095b1a3b309f" providerId="ADAL" clId="{D5FC71AA-9294-40B3-81AE-80ECE15D338B}" dt="2022-09-21T14:32:32.464" v="714" actId="1076"/>
          <ac:picMkLst>
            <pc:docMk/>
            <pc:sldMk cId="1454380293" sldId="258"/>
            <ac:picMk id="12" creationId="{CDC4862F-A240-4DD5-B76D-AECE0C009D83}"/>
          </ac:picMkLst>
        </pc:picChg>
        <pc:picChg chg="add mod">
          <ac:chgData name="Stephen Kakavecos" userId="9fc07fe6-4339-446a-8fc9-095b1a3b309f" providerId="ADAL" clId="{D5FC71AA-9294-40B3-81AE-80ECE15D338B}" dt="2022-09-21T14:22:53.636" v="212" actId="1076"/>
          <ac:picMkLst>
            <pc:docMk/>
            <pc:sldMk cId="1454380293" sldId="258"/>
            <ac:picMk id="13" creationId="{E2992E8C-AEA7-45D3-9ABA-A1B4F94B7CB6}"/>
          </ac:picMkLst>
        </pc:picChg>
        <pc:picChg chg="add mod">
          <ac:chgData name="Stephen Kakavecos" userId="9fc07fe6-4339-446a-8fc9-095b1a3b309f" providerId="ADAL" clId="{D5FC71AA-9294-40B3-81AE-80ECE15D338B}" dt="2022-09-21T14:25:54.298" v="343" actId="14100"/>
          <ac:picMkLst>
            <pc:docMk/>
            <pc:sldMk cId="1454380293" sldId="258"/>
            <ac:picMk id="14" creationId="{FF291C5E-D51B-45B4-912C-CE24895804A5}"/>
          </ac:picMkLst>
        </pc:picChg>
        <pc:picChg chg="add mod">
          <ac:chgData name="Stephen Kakavecos" userId="9fc07fe6-4339-446a-8fc9-095b1a3b309f" providerId="ADAL" clId="{D5FC71AA-9294-40B3-81AE-80ECE15D338B}" dt="2022-09-21T14:28:01.857" v="381" actId="14100"/>
          <ac:picMkLst>
            <pc:docMk/>
            <pc:sldMk cId="1454380293" sldId="258"/>
            <ac:picMk id="15" creationId="{A7F71FFC-CDB8-4849-BC10-29A59FDBF282}"/>
          </ac:picMkLst>
        </pc:picChg>
        <pc:picChg chg="add mod">
          <ac:chgData name="Stephen Kakavecos" userId="9fc07fe6-4339-446a-8fc9-095b1a3b309f" providerId="ADAL" clId="{D5FC71AA-9294-40B3-81AE-80ECE15D338B}" dt="2022-09-21T14:32:36.220" v="715" actId="1076"/>
          <ac:picMkLst>
            <pc:docMk/>
            <pc:sldMk cId="1454380293" sldId="258"/>
            <ac:picMk id="16" creationId="{21AFF544-0B3C-4E86-9451-54B8BFA9C853}"/>
          </ac:picMkLst>
        </pc:picChg>
        <pc:picChg chg="add mod">
          <ac:chgData name="Stephen Kakavecos" userId="9fc07fe6-4339-446a-8fc9-095b1a3b309f" providerId="ADAL" clId="{D5FC71AA-9294-40B3-81AE-80ECE15D338B}" dt="2022-09-21T14:33:49.638" v="728" actId="14100"/>
          <ac:picMkLst>
            <pc:docMk/>
            <pc:sldMk cId="1454380293" sldId="258"/>
            <ac:picMk id="17" creationId="{5456201F-A8E8-44B5-9FFA-38CE38CA4EF9}"/>
          </ac:picMkLst>
        </pc:picChg>
        <pc:picChg chg="add mod">
          <ac:chgData name="Stephen Kakavecos" userId="9fc07fe6-4339-446a-8fc9-095b1a3b309f" providerId="ADAL" clId="{D5FC71AA-9294-40B3-81AE-80ECE15D338B}" dt="2022-09-21T14:40:53.019" v="961" actId="1076"/>
          <ac:picMkLst>
            <pc:docMk/>
            <pc:sldMk cId="1454380293" sldId="258"/>
            <ac:picMk id="18" creationId="{2EC830A2-6BFE-45CA-9F05-7692EF98FA88}"/>
          </ac:picMkLst>
        </pc:picChg>
        <pc:picChg chg="add mod">
          <ac:chgData name="Stephen Kakavecos" userId="9fc07fe6-4339-446a-8fc9-095b1a3b309f" providerId="ADAL" clId="{D5FC71AA-9294-40B3-81AE-80ECE15D338B}" dt="2022-09-21T14:43:15.688" v="1145" actId="14100"/>
          <ac:picMkLst>
            <pc:docMk/>
            <pc:sldMk cId="1454380293" sldId="258"/>
            <ac:picMk id="19" creationId="{7724C076-B844-4BC5-B5DF-0147C99BCB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DF18-A256-4591-84E9-3069ABD3D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542C8-1EE8-4F09-B348-5ECDAEBB4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1BC2-29D0-44CF-B5D5-2F9AC109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EC3B-CE87-4BEE-A99B-CFDD9EF8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89928-BC66-4DD0-BD4B-5CDA0D4A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5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79BA-F939-497E-B78C-C6CCF520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75E3A-9D09-4CC6-857B-081D169E9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A1C40-B091-4FA1-B032-CFAD9F72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BA845-CDE9-4CEF-A1CE-8F997059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A5029-1497-44D2-9500-EE0E81AA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3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A6954-C8B4-4E10-9153-89274BE84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1991-8040-465F-AA0A-F5458EC57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3EA43-4A73-4526-9EF6-86B168E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C8B3-6BF8-4E03-A3D8-6525C75A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E34EE-BB77-400F-B596-7DA77263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0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1112-FE2A-48B3-A8FD-A4C0FFD4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6CB9-1C0B-4710-AD33-BADFB44CC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9176A-36C6-4D36-8D02-E0F80031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B928-4473-4A80-A8AF-B04F948E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4C253-A724-4F57-95B1-3EEDA5BA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44DE-EC9B-44E3-A21C-39376ECD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F7D42-DCA4-44D6-9F94-3239ACC4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1A493-4BED-42C0-9521-2CC32864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9E958-4C81-457E-9C01-9BB79A5E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9E535-B821-4CCD-867B-184D3274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C977-29B7-4729-A480-16F7AA87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E455-3D69-45C2-9A29-EF51A05DE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9ED1A-F6A4-4A54-B32A-02B02E16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06A6B-F242-495D-92C4-98788EBE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CAEE1-FA16-4255-9132-58320968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154E3-E74D-4455-80F5-ACE2C06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DA92-8058-4B15-9D0E-81C263A7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29071-E2B6-469A-9D78-825B8D5C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2E1F5-4E2A-4D84-92D6-42BD6668A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109F0-586D-4AD7-8736-686437E1E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3DFF3-B742-44CC-A06C-20B582FE4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5FA27-A0C5-4F4F-AFFF-357C5F1F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5B6D4-8F01-4A34-B51A-41185896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DC1B1-CAEE-41D4-9B73-8A0E0662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2D70-8B81-4AF5-A119-6C9E0B67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4F262-4CA3-4567-9AAA-3FA71B65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2A679-21E0-4189-8440-F67C3564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734F5-AB4B-4E47-B7DD-3E4C5760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1830E-FA65-45C4-9C6A-E37F7D4D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A4B3D-1978-4F1A-8D62-77CE94D8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09BA4-ADE2-46BB-867D-C62CB884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1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E8CB-DFD1-45F0-95BE-0FB197DE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7A10E-8A12-4308-9C50-9D2ACE303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5868-5B09-4FC1-AEF3-D5B0A03E9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5A2D3-75B8-426A-8945-D259648D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4B344-AD46-453B-BBCD-BBA4F593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CE9A3-E311-4F8A-8613-C004283C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7568-EE46-48C7-9192-5FCD9ECF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28EEC-15DF-4D69-AC9C-033A2C0A0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D0C8-707E-47A1-8DA5-8369CCE79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738EA-77DC-45CB-BCDB-E44546EA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3B431-8C90-43BE-A4EB-EBE74F6D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85D03-27AB-418C-8759-053C934C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B13C0-59CF-4E13-AAD6-8AA565E9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8CE14-CFF3-48EE-A027-463E7A5EB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9DBD7-1636-474F-95C8-944698E6A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77AFB-86EB-4FEB-B2C5-F9C6ED3FEA4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1B331-B3D7-4E31-9F92-F8E0DBD57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B9BDB-D441-410C-BC67-DCA8D1E6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DFA77-93D3-49B2-A379-8040F5D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1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FC6B00-B3AC-442A-9169-85DE9CC48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1773"/>
              </p:ext>
            </p:extLst>
          </p:nvPr>
        </p:nvGraphicFramePr>
        <p:xfrm>
          <a:off x="757312" y="1678652"/>
          <a:ext cx="10677376" cy="479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344">
                  <a:extLst>
                    <a:ext uri="{9D8B030D-6E8A-4147-A177-3AD203B41FA5}">
                      <a16:colId xmlns:a16="http://schemas.microsoft.com/office/drawing/2014/main" val="1682446495"/>
                    </a:ext>
                  </a:extLst>
                </a:gridCol>
                <a:gridCol w="2669344">
                  <a:extLst>
                    <a:ext uri="{9D8B030D-6E8A-4147-A177-3AD203B41FA5}">
                      <a16:colId xmlns:a16="http://schemas.microsoft.com/office/drawing/2014/main" val="1254003866"/>
                    </a:ext>
                  </a:extLst>
                </a:gridCol>
                <a:gridCol w="2669344">
                  <a:extLst>
                    <a:ext uri="{9D8B030D-6E8A-4147-A177-3AD203B41FA5}">
                      <a16:colId xmlns:a16="http://schemas.microsoft.com/office/drawing/2014/main" val="1332801650"/>
                    </a:ext>
                  </a:extLst>
                </a:gridCol>
                <a:gridCol w="2669344">
                  <a:extLst>
                    <a:ext uri="{9D8B030D-6E8A-4147-A177-3AD203B41FA5}">
                      <a16:colId xmlns:a16="http://schemas.microsoft.com/office/drawing/2014/main" val="1133606371"/>
                    </a:ext>
                  </a:extLst>
                </a:gridCol>
              </a:tblGrid>
              <a:tr h="23965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1.)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On the Welcome screen, tap Start.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2.)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Enter your ID number. (Press ABC to enter letters.)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3.)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Tap</a:t>
                      </a:r>
                      <a:r>
                        <a:rPr lang="en-US" sz="17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Next.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4.)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Select your employee type (such as Driver or Monitor).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5.)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Select the job type you are performing (such as Route Driving or Field Trip).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192651"/>
                  </a:ext>
                </a:extLst>
              </a:tr>
              <a:tr h="239655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The system will attempt to authenticate your employee ID.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6.)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/>
                        <a:t>If you are identified by name, tap Continue.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7.)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/>
                        <a:t>If the authentication fails, tap Try Again. (Tap Continue after several failed attempts.)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Home screen will be displayed. You are now logged onto the MDT.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3834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E190F64-B1BF-49F6-B524-0BB228BC1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9" y="2678284"/>
            <a:ext cx="2422825" cy="127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DD043-8B97-487A-A64B-BF1910600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080" y="2676045"/>
            <a:ext cx="2422825" cy="1278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772BB-622B-4E2D-90D7-F98364F94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364" y="2678284"/>
            <a:ext cx="2403977" cy="1276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E7E55-2189-4E1D-A778-C9758760A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309" y="2676045"/>
            <a:ext cx="2407937" cy="1278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497C7C-210D-4CCC-AA96-D8729D21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998" y="5086233"/>
            <a:ext cx="2333626" cy="1224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E8A75-DE9F-4BB3-ACEE-3AFD41CF7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500" y="5086233"/>
            <a:ext cx="2289405" cy="1208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62756-C347-4271-BD72-9AE79122EA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1330" y="5086233"/>
            <a:ext cx="2403977" cy="1228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7DB641-B0AA-4254-862B-AC4B375FEB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6309" y="5086233"/>
            <a:ext cx="2319668" cy="11972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71F8B4-09B6-4CBC-A814-7D4C3583F2DF}"/>
              </a:ext>
            </a:extLst>
          </p:cNvPr>
          <p:cNvSpPr txBox="1"/>
          <p:nvPr/>
        </p:nvSpPr>
        <p:spPr>
          <a:xfrm>
            <a:off x="2732649" y="830991"/>
            <a:ext cx="672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MDT 2022.01 Quick Reference Document –</a:t>
            </a:r>
            <a:br>
              <a:rPr lang="en-US" sz="2400" b="1" dirty="0"/>
            </a:br>
            <a:r>
              <a:rPr lang="en-US" sz="2400" b="1" dirty="0"/>
              <a:t>Logging In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E52F15-AD55-4FC5-906E-687F0988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98" y="501591"/>
            <a:ext cx="1628929" cy="8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4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E8F51B-B17B-4C4C-8194-CCE505BA3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52029"/>
              </p:ext>
            </p:extLst>
          </p:nvPr>
        </p:nvGraphicFramePr>
        <p:xfrm>
          <a:off x="757312" y="1678652"/>
          <a:ext cx="10677376" cy="479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344">
                  <a:extLst>
                    <a:ext uri="{9D8B030D-6E8A-4147-A177-3AD203B41FA5}">
                      <a16:colId xmlns:a16="http://schemas.microsoft.com/office/drawing/2014/main" val="1682446495"/>
                    </a:ext>
                  </a:extLst>
                </a:gridCol>
                <a:gridCol w="2669344">
                  <a:extLst>
                    <a:ext uri="{9D8B030D-6E8A-4147-A177-3AD203B41FA5}">
                      <a16:colId xmlns:a16="http://schemas.microsoft.com/office/drawing/2014/main" val="1254003866"/>
                    </a:ext>
                  </a:extLst>
                </a:gridCol>
                <a:gridCol w="2669344">
                  <a:extLst>
                    <a:ext uri="{9D8B030D-6E8A-4147-A177-3AD203B41FA5}">
                      <a16:colId xmlns:a16="http://schemas.microsoft.com/office/drawing/2014/main" val="1332801650"/>
                    </a:ext>
                  </a:extLst>
                </a:gridCol>
                <a:gridCol w="2669344">
                  <a:extLst>
                    <a:ext uri="{9D8B030D-6E8A-4147-A177-3AD203B41FA5}">
                      <a16:colId xmlns:a16="http://schemas.microsoft.com/office/drawing/2014/main" val="1133606371"/>
                    </a:ext>
                  </a:extLst>
                </a:gridCol>
              </a:tblGrid>
              <a:tr h="23965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1.)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On the Home screen, tap the Clock Out button.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2.)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If two or more employees are logged onto the tablet, select your name.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3.)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Tap Yes to log out. (You can tap No to remain logged on.)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You will be returned to the Select Route screen if other employees are still logged 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192651"/>
                  </a:ext>
                </a:extLst>
              </a:tr>
              <a:tr h="23965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4.)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Tap No to dismiss the Select Route screen and return Home.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5.)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To log off another employee, repeat steps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through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/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You will be returned to the Welcome screen. You are now logged out.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3834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5434FDE-D7EE-4D51-B672-587175220C88}"/>
              </a:ext>
            </a:extLst>
          </p:cNvPr>
          <p:cNvSpPr txBox="1"/>
          <p:nvPr/>
        </p:nvSpPr>
        <p:spPr>
          <a:xfrm>
            <a:off x="2732649" y="822970"/>
            <a:ext cx="672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MDT 2022.01 Quick Reference Document –</a:t>
            </a:r>
            <a:br>
              <a:rPr lang="en-US" sz="2400" b="1" dirty="0"/>
            </a:br>
            <a:r>
              <a:rPr lang="en-US" sz="2400" b="1" dirty="0"/>
              <a:t>Logging 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4862F-A240-4DD5-B76D-AECE0C00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23" y="2712612"/>
            <a:ext cx="2333626" cy="1242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992E8C-AEA7-45D3-9ABA-A1B4F94B7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505" y="2712612"/>
            <a:ext cx="2403977" cy="1242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291C5E-D51B-45B4-912C-CE2489580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19" y="2712612"/>
            <a:ext cx="2370787" cy="1228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F71FFC-CDB8-4849-BC10-29A59FDBF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309" y="2712612"/>
            <a:ext cx="2319668" cy="1230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AFF544-0B3C-4E86-9451-54B8BFA9C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023" y="5085131"/>
            <a:ext cx="2333626" cy="11983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56201F-A8E8-44B5-9FFA-38CE38CA4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505" y="5085131"/>
            <a:ext cx="2403977" cy="12287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24C076-B844-4BC5-B5DF-0147C99BCB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575" y="5085131"/>
            <a:ext cx="2319668" cy="1230392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F1A6383-F04C-43BA-8793-FCAB94FD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98" y="501591"/>
            <a:ext cx="1628929" cy="8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38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Kakavecos</dc:creator>
  <cp:lastModifiedBy>Dana Lesh</cp:lastModifiedBy>
  <cp:revision>7</cp:revision>
  <dcterms:created xsi:type="dcterms:W3CDTF">2022-09-20T18:33:27Z</dcterms:created>
  <dcterms:modified xsi:type="dcterms:W3CDTF">2022-09-30T15:46:05Z</dcterms:modified>
</cp:coreProperties>
</file>